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84" r:id="rId13"/>
    <p:sldId id="285" r:id="rId14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89" y="-3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501180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504693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504693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504693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834508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834508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834508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834508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3170742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425826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73005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49994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4258260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4330757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5142725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614515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5384409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5142725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5199982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603144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50323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627312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6031440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6088697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9197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73915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71614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919751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977008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813504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8285294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8055188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813504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870761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9242794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9668267"/>
            <a:ext cx="6608562" cy="1097269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3" y="9717354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웹의 동작 과정을 자바 수업으로 알게 되었으며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R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과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파이썬을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통해 자료를 수집하고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처리하는 것에 매력을 느끼고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제가 잘 할 수 있는것은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자료수집을 통한 분석을 잘 할 수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지속적으로 기능을 업데이트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클래스와 함수 처리 매커니즘에 대해 파악을 하는 것을 매력 있게 생각하고 그것을 시각적으로 보여주는 것에 많은 데이터를 준비를 해왔습니다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997655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쪽에 관심이 있고 어떤 노력을 하고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1417521"/>
            <a:ext cx="6608562" cy="94719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1497088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지금은 속도가 빠른 파이썬 작업을 많이 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데이터프레임의 전처리 및 가공을 머신러닝으로 분석하고 있으며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다양한 데이터를 가지고 접근하며 두드러지는 결과물을 도출하기 위해 노력하고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시간이 지날수록 매일 발전해 나가고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지금까지 결과물은 클릭하시면 확인하실 수 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2613095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사람인가요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3032961"/>
            <a:ext cx="6608562" cy="2319812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3126399"/>
            <a:ext cx="6492239" cy="21427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예수님을 진심으로 사랑하는 그리스도인 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믿음의 기간이 아주 길지는 않지만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강한 믿음을 받았습니다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예수님께 받은 사랑을 세상에 퍼트리는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동안은 오랫동안 커피볶는집을 운영 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서비스 마인드와 경영철학에 대해 오랫동안 고민했고 많은 결과물을 얻었습니다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코로나로 모든 것이 무너졌습니다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다시 시작하여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여기까지 오게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내가 무엇을 잘 할 수 있을까 고민하다가 머신러닝을 이용한 비즈니스 분석은 제가 해온 길의 연장 선상인 것 같다고 생각하여 더욱 깊게 연구하게 되었습니다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동안 경영을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아르바이트 직원들과 많은 대화를 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인간과 서비스에 대해 많이 배웠습니다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저는 아주 재미있는 사람입니다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유머감각이 있고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사교적이고 적극적입니다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목표지향적이고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동기부여를 잘하며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주변에 외롭거나 기운이 부족한 사람에게 꿈과 희망을 주는 것을 매우 잘합니다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제가 있는 곳에는 항상 활력이 넘칩니다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이것이 저의 장점입니다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일에 적극적이지만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것에 순수한 것이 저의 장점이자 단점입니다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4572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4572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3800427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963314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9283443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592363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592363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735082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735082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870487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870487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6454956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7907350"/>
            <a:ext cx="6361502" cy="358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428" y="11130648"/>
            <a:ext cx="5558872" cy="27412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55105" y="103316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3463" y="103316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Streamlit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활용한 쉽게 사용하는 머신러닝 제작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935" y="13983700"/>
            <a:ext cx="2852705" cy="21199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23428" y="10741498"/>
            <a:ext cx="592209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링크확인주소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ttps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://share.streamlit.io/kuick1kim/01colap/main/streamlit/SVM.py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360245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팀이 잘되기를 바랍니다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784168"/>
            <a:ext cx="6608562" cy="966024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859510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내 팀이 잘되는 것을 원합니다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팀이 최상의 결과를 내는 것은 나의 기쁨입니다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잘못된 결정에 대해 경계하며 지속 발전 가능한 것을 선호합니다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우리 팀의 변화와 발전은 나의 기쁨이고 계속 궁리하는 것을 좋아합니다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나는 대단한 사람은 아닙니다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742600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71676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최고의 기능인은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팀의 동기부여를 이끌어 내는 데는 엘리트 입니다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대단한 사람은 아니다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위대한 사람을 선택하고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동기부여 시키는 것은 나의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25119" y="10645310"/>
            <a:ext cx="6615918" cy="348578"/>
            <a:chOff x="5293726" y="9242794"/>
            <a:chExt cx="6615918" cy="34857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정직하고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건전하고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깨끗한 것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32475" y="11070783"/>
            <a:ext cx="6608562" cy="1001299"/>
            <a:chOff x="5301082" y="9631691"/>
            <a:chExt cx="6608562" cy="109726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90636" y="11143535"/>
            <a:ext cx="6492239" cy="92854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모든 사람이 내가 만난 예수님을 만나기를 원합니다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나의 인생에 대한 사랑과 삶에 대한 열정은 예수님으로부터 받은 사랑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정직하고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건전하고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정결하길 원하는 이유는 예수님의 말씀 때문입니다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나에게 맡겨진 일에 최선을 다하는 것은 나에게 참 기쁨입니다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25119" y="12362350"/>
            <a:ext cx="6615918" cy="348578"/>
            <a:chOff x="5293726" y="9242794"/>
            <a:chExt cx="6615918" cy="3485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핵심을 파악하는 달란트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32475" y="12787824"/>
            <a:ext cx="6608562" cy="940368"/>
            <a:chOff x="5301082" y="9631691"/>
            <a:chExt cx="6608562" cy="10972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890636" y="12938512"/>
            <a:ext cx="6492239" cy="7104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핵심을 파악하는 것에 매우 관심이 있습니다 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파악한 핵심을 잘 이해해서 설명을 쉽게 하는 능력이 있습니다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것을 배우고 새로운 환경을 최적화 하는 것은 참 매력적인 일입니다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자격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경력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자격경력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0" y="401586"/>
            <a:ext cx="6505304" cy="9205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199" y="9608770"/>
            <a:ext cx="8178801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대상 보고서 자료보기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링크를 복사해서 검색 창에 넣으시면 됩니다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https://github.com/kuick1kim/portfolio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10481866"/>
            <a:ext cx="6685280" cy="49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DAUM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</TotalTime>
  <Words>986</Words>
  <Application>Microsoft Office PowerPoint</Application>
  <PresentationFormat>사용자 지정</PresentationFormat>
  <Paragraphs>187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kms</cp:lastModifiedBy>
  <cp:revision>90</cp:revision>
  <dcterms:created xsi:type="dcterms:W3CDTF">2021-10-10T02:18:49Z</dcterms:created>
  <dcterms:modified xsi:type="dcterms:W3CDTF">2021-11-19T23:51:26Z</dcterms:modified>
</cp:coreProperties>
</file>